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Labels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72400" y="4905187"/>
            <a:ext cx="510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Reliable Machine Learning </a:t>
            </a:r>
          </a:p>
          <a:p>
            <a:r>
              <a:rPr lang="en-US" dirty="0" smtClean="0"/>
              <a:t>by Cathy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Human-Generated Labels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Lets Turn </a:t>
            </a:r>
            <a:r>
              <a:rPr lang="en-US" dirty="0"/>
              <a:t>attention to the large classes of problems requiring human annotations to provide the model training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building a system to analyze and interpret human voice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needs human annotation to ensure that the transcription is accurate and to understand what the speaker meant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Image analyses and understanding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often needs example annotated images for image classifications or detection problems</a:t>
            </a:r>
          </a:p>
          <a:p>
            <a:endParaRPr lang="en-US" dirty="0"/>
          </a:p>
          <a:p>
            <a:r>
              <a:rPr lang="en-US" dirty="0"/>
              <a:t>Getting these human annotations at the scale needed to train an ML model is challenging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from both implementation and cost perspectives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Effort must be dedicated to designing efficient systems to produce these annotations</a:t>
            </a:r>
          </a:p>
          <a:p>
            <a:endParaRPr lang="en-US" dirty="0"/>
          </a:p>
          <a:p>
            <a:r>
              <a:rPr lang="en-US" dirty="0"/>
              <a:t>Humans need to be trained on the task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Because of the large cost associated with acquiring human-generated labels,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training systems should be designed to get as much mileage from them as possible</a:t>
            </a:r>
          </a:p>
          <a:p>
            <a:endParaRPr lang="en-US" dirty="0"/>
          </a:p>
          <a:p>
            <a:r>
              <a:rPr lang="en-US" dirty="0"/>
              <a:t>While some kinds of tremendously complex data can best be labeled by humans,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other types of data definitely cannot be labeled by humans at all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abstract data with high dimensionality that makes it difficult for a human to determine the correct answer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Sometimes humans can be provided with augmentation software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assist in these tasks, but other times they are just the wrong option for performing the labeling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Annotation Workforces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first question that often comes up with human annotation problems is </a:t>
            </a:r>
            <a:r>
              <a:rPr lang="en-US" dirty="0">
                <a:solidFill>
                  <a:srgbClr val="FF0000"/>
                </a:solidFill>
              </a:rPr>
              <a:t>who will do the labeling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question of scale and </a:t>
            </a:r>
            <a:r>
              <a:rPr lang="en-US" dirty="0" smtClean="0">
                <a:solidFill>
                  <a:srgbClr val="FF0000"/>
                </a:solidFill>
              </a:rPr>
              <a:t>equity!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For simpler models, for which a small amount of data is sufficient to train the model,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 the engineer building the model will do their own labeling, often with hacky, homebuilt tools </a:t>
            </a:r>
          </a:p>
          <a:p>
            <a:endParaRPr lang="en-US" dirty="0"/>
          </a:p>
          <a:p>
            <a:r>
              <a:rPr lang="en-US" dirty="0"/>
              <a:t>For more complex models, dedicated annotation teams are used to provide human annotations at a scale not otherwise possible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dedicated teams can be </a:t>
            </a:r>
            <a:r>
              <a:rPr lang="en-US" dirty="0" smtClean="0"/>
              <a:t>collocated </a:t>
            </a:r>
            <a:r>
              <a:rPr lang="en-US" dirty="0"/>
              <a:t>with the model builder or remotely provided by third-party annotation providers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teams range in size from a single person to hundreds of people, all generating annotated data for a single model</a:t>
            </a:r>
          </a:p>
          <a:p>
            <a:r>
              <a:rPr lang="en-US" dirty="0"/>
              <a:t>The Amazon Mechanical Turk service was the original platform used for this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since then a proliferation of crowdsourcing platforms and services have developed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 of these services use paid volunteers, and others use teams of employees to label the data</a:t>
            </a:r>
          </a:p>
          <a:p>
            <a:endParaRPr lang="en-US" dirty="0"/>
          </a:p>
          <a:p>
            <a:r>
              <a:rPr lang="en-US" dirty="0"/>
              <a:t>Cost, quality, and consistency trade-offs arise in the choice of labeling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Crowdsourced labeling often requires additional effort to verify quality and consistency, but paid labeling staff can be expensive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costs for these annotation teams can easily exceed the computational costs of training the models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Measuring Human Annotation Quality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As the quality of any model is only as good as the data used to train the model,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quality must be designed into the system from the start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becomes increasingly true as the size of the annotation team grows</a:t>
            </a:r>
          </a:p>
          <a:p>
            <a:endParaRPr lang="en-US" dirty="0"/>
          </a:p>
          <a:p>
            <a:r>
              <a:rPr lang="en-US" dirty="0"/>
              <a:t>Quality can be achieved in multiple ways depending on the task, but the most frequent techniques used include the following: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Multiple labeling (also called consensus labeling)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same data is given to multiple labelers to check for agreement among them.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Golden set test questions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Trusted labelers (or the model builder) produce a set of test questions that are randomly included in the unlabeled data to evaluate the quality of the produced labels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separate QA step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 fraction of the labeler data is reviewed by a more trusted QA team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Measuring Human Annotation Quality </a:t>
            </a:r>
            <a:r>
              <a:rPr lang="en-IN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Once measured, quality metrics can be improved!</a:t>
            </a:r>
          </a:p>
          <a:p>
            <a:endParaRPr lang="en-US" dirty="0" smtClean="0"/>
          </a:p>
          <a:p>
            <a:r>
              <a:rPr lang="en-US" dirty="0" smtClean="0"/>
              <a:t>Quality </a:t>
            </a:r>
            <a:r>
              <a:rPr lang="en-US" dirty="0"/>
              <a:t>issues are best addressed by managing the annotation team with humility </a:t>
            </a:r>
          </a:p>
          <a:p>
            <a:r>
              <a:rPr lang="en-US" dirty="0"/>
              <a:t>and by understanding that they will produce higher-quality results when they have the following: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training and documentation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Recognition for quality and not just throughput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variety of tasks over the workday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Easy-to-use tools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Tasks with a balanced set of answers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opportunity to provide feedback on the tools and instructions</a:t>
            </a:r>
          </a:p>
          <a:p>
            <a:endParaRPr lang="en-US" dirty="0"/>
          </a:p>
          <a:p>
            <a:r>
              <a:rPr lang="en-US" dirty="0"/>
              <a:t>However, even the best, most conscientious labeler will miss things occasionally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processes should be designed to detect or accept these occasional errors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 Annotation Platform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labeling platform organizes the flow of data to be annotated and the results of the annotations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while providing quality and throughput metrics of the overall process</a:t>
            </a:r>
          </a:p>
          <a:p>
            <a:endParaRPr lang="en-US" dirty="0"/>
          </a:p>
          <a:p>
            <a:r>
              <a:rPr lang="en-US" dirty="0"/>
              <a:t>Are primarily work-queuing systems to divide the annotation work among the annotators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actual labeling tool that allows the labelers to view the data and provide their annotations </a:t>
            </a:r>
          </a:p>
          <a:p>
            <a:endParaRPr lang="en-US" dirty="0"/>
          </a:p>
          <a:p>
            <a:r>
              <a:rPr lang="en-US" dirty="0"/>
              <a:t>With a team or organization that is working on multiple models simultaneously,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same annotation team may be shared among multiple annotation projects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annotator might have different sets of skills (e.g., language skills)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queuing systems can be relatively complex and require careful design to avoid problems such as scalability issues or queue starvation</a:t>
            </a:r>
          </a:p>
          <a:p>
            <a:endParaRPr lang="en-US" dirty="0"/>
          </a:p>
          <a:p>
            <a:r>
              <a:rPr lang="en-US" dirty="0"/>
              <a:t>Pipelines enabling the output of one annotation task to serve as the input to another can be useful for complex workflows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Quality measurement should be designed into the system from the start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 project owners can understand labeling throughput and quality of all their annotation tasks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 Annotation </a:t>
            </a:r>
            <a:r>
              <a:rPr lang="en-IN" dirty="0" smtClean="0"/>
              <a:t>Platform(2)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Although historically many companies have implemented their own labeling platforms with their own set of these features,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options exist for prebuilt labeling platforms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major cloud providers and many smaller startups offer labeling platform services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can be used with arbitrary annotation workforces</a:t>
            </a:r>
          </a:p>
          <a:p>
            <a:r>
              <a:rPr lang="en-US" dirty="0"/>
              <a:t>many annotation workforce providers have their own platform options that can be used</a:t>
            </a:r>
          </a:p>
          <a:p>
            <a:endParaRPr lang="en-US" dirty="0"/>
          </a:p>
          <a:p>
            <a:r>
              <a:rPr lang="en-US" dirty="0"/>
              <a:t>Rapidly changing area with new features being added to existing platforms all the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Publicly available tools are moving beyond simple queuing systems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starting to provide </a:t>
            </a:r>
            <a:r>
              <a:rPr lang="en-US" dirty="0" smtClean="0"/>
              <a:t>dedicated </a:t>
            </a:r>
            <a:r>
              <a:rPr lang="en-US" dirty="0"/>
              <a:t>tools for common tasks, including advanced features like AI-assisted </a:t>
            </a:r>
            <a:r>
              <a:rPr lang="en-US" dirty="0" smtClean="0"/>
              <a:t>labeling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many cases the most sensible place to store completed labels is in the feature store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Learning and AI-Assisted Labeling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Active learning techniques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focus the annotation effort on the cases in which the model and the human annotators disagree or the model is most uncertain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thereby improve overall label quality</a:t>
            </a:r>
          </a:p>
          <a:p>
            <a:endParaRPr lang="en-US" dirty="0"/>
          </a:p>
          <a:p>
            <a:r>
              <a:rPr lang="en-US" dirty="0"/>
              <a:t>A semi-supervised system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the modeler to bootstrap the system with weak heuristic functions that imperfectly predict the labels of some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use humans to train a model that takes these imperfect heuristics to high-quality training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particularly valuable for problems with complex, frequently changing category definitions requiring models to be retrained quickly and frequently</a:t>
            </a:r>
          </a:p>
          <a:p>
            <a:endParaRPr lang="en-US" dirty="0"/>
          </a:p>
          <a:p>
            <a:r>
              <a:rPr lang="en-US" dirty="0"/>
              <a:t>Efficient annotation techniques for particularly complex labeling tasks is an ongoing field of research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quick review of available tools from cloud and annotation providers is well worth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often adding new capabilities for AI-assisted </a:t>
            </a:r>
            <a:r>
              <a:rPr lang="en-US" dirty="0" smtClean="0"/>
              <a:t>annotations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100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 and labeler training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Most commonly overlooked parts of an annotation platform!</a:t>
            </a:r>
          </a:p>
          <a:p>
            <a:endParaRPr lang="en-US" dirty="0"/>
          </a:p>
          <a:p>
            <a:r>
              <a:rPr lang="en-US" dirty="0"/>
              <a:t>While labeling instructions often start simply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inevitably get more complex as data is labeled and various corner cases are discovered</a:t>
            </a:r>
          </a:p>
          <a:p>
            <a:endParaRPr lang="en-US" dirty="0"/>
          </a:p>
          <a:p>
            <a:r>
              <a:rPr lang="en-US" dirty="0"/>
              <a:t>Labeling definitions and directions should be updated as new corner cases are discovered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annotation and modeling teams should be notified about the changes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changes are significant, previously labeled data might have to be re-annotated to correct data labeled with old instructions</a:t>
            </a:r>
          </a:p>
          <a:p>
            <a:endParaRPr lang="en-US" dirty="0"/>
          </a:p>
          <a:p>
            <a:r>
              <a:rPr lang="en-US" dirty="0"/>
              <a:t>Annotation teams often have significant turnover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investing in training for using annotation tools and for understanding labeling instructions will almost always give big wins in label quality </a:t>
            </a:r>
            <a:r>
              <a:rPr lang="en-US" dirty="0" smtClean="0"/>
              <a:t>and throughput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76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3190</TotalTime>
  <Words>1193</Words>
  <Application>Microsoft Office PowerPoint</Application>
  <PresentationFormat>Widescreen</PresentationFormat>
  <Paragraphs>122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Labels Systems</vt:lpstr>
      <vt:lpstr>Human-Generated Labels</vt:lpstr>
      <vt:lpstr>Annotation Workforces</vt:lpstr>
      <vt:lpstr>Measuring Human Annotation Quality </vt:lpstr>
      <vt:lpstr>Measuring Human Annotation Quality (2)</vt:lpstr>
      <vt:lpstr>An Annotation Platform</vt:lpstr>
      <vt:lpstr>An Annotation Platform(2)</vt:lpstr>
      <vt:lpstr>Active Learning and AI-Assisted Labeling</vt:lpstr>
      <vt:lpstr>Documentation and labeler training systems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239</cp:revision>
  <dcterms:created xsi:type="dcterms:W3CDTF">2018-10-16T06:13:57Z</dcterms:created>
  <dcterms:modified xsi:type="dcterms:W3CDTF">2023-09-09T02:06:57Z</dcterms:modified>
</cp:coreProperties>
</file>

<file path=docProps/thumbnail.jpeg>
</file>